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746" y="4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14313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№8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марта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5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марта </a:t>
            </a: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Временами туман. Ветер юго-восточный, южный 4-9 м/с. Температура воздуха ночью 3-5 мороза, днем 7-9 тепла.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6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восточный,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2853460"/>
              </p:ext>
            </p:extLst>
          </p:nvPr>
        </p:nvGraphicFramePr>
        <p:xfrm>
          <a:off x="5103847" y="4149080"/>
          <a:ext cx="4536504" cy="2249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2.755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1.472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28590</TotalTime>
  <Words>652</Words>
  <Application>Microsoft Office PowerPoint</Application>
  <PresentationFormat>Лист A4 (210x297 мм)</PresentationFormat>
  <Paragraphs>107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5319</cp:revision>
  <cp:lastPrinted>2021-07-01T03:56:27Z</cp:lastPrinted>
  <dcterms:created xsi:type="dcterms:W3CDTF">2018-03-27T06:03:00Z</dcterms:created>
  <dcterms:modified xsi:type="dcterms:W3CDTF">2026-03-24T07:57:12Z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