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216872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735484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ночью дождь. Ночью и утром туман. Ветер северо-восточный, восточный 9-14 м/с. Температура воздуха ночью 2-4, днем 15-17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восточный, северо-восточный 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38802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6754</cp:revision>
  <cp:lastPrinted>2021-07-01T03:56:27Z</cp:lastPrinted>
  <dcterms:created xsi:type="dcterms:W3CDTF">2018-03-27T06:03:00Z</dcterms:created>
  <dcterms:modified xsi:type="dcterms:W3CDTF">2026-03-24T06:36:37Z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