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688527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446022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марта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24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25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Ночью и утром туман. Ветер северо-восточный 4-9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6-8 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3-5 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26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25 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26 марта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2-7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3-5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9575" y="2336661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4348" y="3207631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7680395"/>
              </p:ext>
            </p:extLst>
          </p:nvPr>
        </p:nvGraphicFramePr>
        <p:xfrm>
          <a:off x="5044880" y="3866294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27337</TotalTime>
  <Words>707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4644</cp:revision>
  <cp:lastPrinted>2026-02-26T05:59:30Z</cp:lastPrinted>
  <dcterms:created xsi:type="dcterms:W3CDTF">2018-03-27T06:03:00Z</dcterms:created>
  <dcterms:modified xsi:type="dcterms:W3CDTF">2026-03-24T07:52:41Z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