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83212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856360" cy="1990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до 20 ч. 25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7-12 м/с. Температура воздуха ночью 0-2 мороза, днем 8-10 тепла.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26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марта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 Ветер юго- восточный</a:t>
            </a:r>
          </a:p>
          <a:p>
            <a:pPr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68122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34334</TotalTime>
  <Words>604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5563</cp:revision>
  <cp:lastPrinted>2025-12-12T07:56:19Z</cp:lastPrinted>
  <dcterms:created xsi:type="dcterms:W3CDTF">2018-03-27T06:03:00Z</dcterms:created>
  <dcterms:modified xsi:type="dcterms:W3CDTF">2026-03-24T07:49:24Z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