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5349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68333" y="293347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69660"/>
              </p:ext>
            </p:extLst>
          </p:nvPr>
        </p:nvGraphicFramePr>
        <p:xfrm>
          <a:off x="5059540" y="4995375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448930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5-10 м/с. Температура воздуха ночью 7-9, днем 18-20 тепла.</a:t>
            </a:r>
          </a:p>
          <a:p>
            <a:pPr lvl="0" algn="just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68333" y="396530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29364</TotalTime>
  <Words>577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4193</cp:revision>
  <cp:lastPrinted>2021-10-15T03:50:29Z</cp:lastPrinted>
  <dcterms:created xsi:type="dcterms:W3CDTF">2018-03-27T06:03:00Z</dcterms:created>
  <dcterms:modified xsi:type="dcterms:W3CDTF">2026-03-24T06:41:29Z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