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3419682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083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7-12 м/с. Температура воздуха ночью 7-9, днем 17-19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898732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62709</TotalTime>
  <Words>594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6914</cp:revision>
  <cp:lastPrinted>2021-02-03T11:37:00Z</cp:lastPrinted>
  <dcterms:created xsi:type="dcterms:W3CDTF">2018-03-27T06:03:00Z</dcterms:created>
  <dcterms:modified xsi:type="dcterms:W3CDTF">2026-03-24T07:03:22Z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