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+3+5°С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15+17°С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26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+5+7°С.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78590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28920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7021</cp:revision>
  <cp:lastPrinted>2021-07-01T09:11:30Z</cp:lastPrinted>
  <dcterms:created xsi:type="dcterms:W3CDTF">2018-03-27T06:03:00Z</dcterms:created>
  <dcterms:modified xsi:type="dcterms:W3CDTF">2026-03-24T05:48:07Z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