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721255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южный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5-7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26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505862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56164</TotalTime>
  <Words>638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7886</cp:revision>
  <cp:lastPrinted>2025-08-12T06:13:34Z</cp:lastPrinted>
  <dcterms:created xsi:type="dcterms:W3CDTF">2018-03-27T06:03:00Z</dcterms:created>
  <dcterms:modified xsi:type="dcterms:W3CDTF">2026-03-24T06:14:30Z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