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0" d="100"/>
          <a:sy n="120" d="100"/>
        </p:scale>
        <p:origin x="2150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0462" y="114301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08060303"/>
              </p:ext>
            </p:extLst>
          </p:nvPr>
        </p:nvGraphicFramePr>
        <p:xfrm>
          <a:off x="307975" y="2545825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№83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958926388"/>
              </p:ext>
            </p:extLst>
          </p:nvPr>
        </p:nvGraphicFramePr>
        <p:xfrm>
          <a:off x="5046663" y="627841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«ПДК согласно 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1126" y="3700567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24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852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25 марта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24 марта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25 марта</a:t>
            </a:r>
          </a:p>
          <a:p>
            <a:pPr lvl="0" indent="177800" algn="ctr"/>
            <a:endParaRPr lang="ru-RU" sz="8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северо-восточный               4-9 м/с. Температура воздуха ночью 8-10 мороза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6-8 тепла.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endParaRPr lang="ru-RU" sz="8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26 марта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25 марта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26 марта</a:t>
            </a:r>
          </a:p>
          <a:p>
            <a:pPr lvl="0" algn="ctr"/>
            <a:endParaRPr lang="ru-RU" sz="8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восточный 4-9 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3-5 мороза.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43046" y="2489135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пониженный уровень 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43046" y="3429449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55352234"/>
              </p:ext>
            </p:extLst>
          </p:nvPr>
        </p:nvGraphicFramePr>
        <p:xfrm>
          <a:off x="5073418" y="4254949"/>
          <a:ext cx="4691064" cy="18159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</a:t>
                      </a:r>
                      <a:r>
                        <a:rPr lang="ru-RU" sz="10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0,312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730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0,146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293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1,467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0,300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пр. Абая,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В. Клинка, 7В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0159" y="6009079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Жиембаева Д.А. / Эрнст Л.В. </a:t>
            </a: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263030744"/>
              </p:ext>
            </p:extLst>
          </p:nvPr>
        </p:nvGraphicFramePr>
        <p:xfrm>
          <a:off x="5017538" y="523645"/>
          <a:ext cx="4713891" cy="79581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0,12 ≤ 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7772727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i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lab_vko@meteo.kz</a:t>
                      </a:r>
                      <a:endParaRPr lang="en-US" altLang="x-none" sz="800" b="1" i="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208-662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208-664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21183</TotalTime>
  <Words>613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4140</cp:revision>
  <cp:lastPrinted>2021-10-14T11:15:53Z</cp:lastPrinted>
  <dcterms:created xsi:type="dcterms:W3CDTF">2018-03-27T06:03:00Z</dcterms:created>
  <dcterms:modified xsi:type="dcterms:W3CDTF">2026-03-24T07:53:50Z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