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84629603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5-10 м/с. Температура воздуха ночью 1 мороза-1 тепла, днем 13-15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Ветер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восточный,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0-2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5771002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5762</TotalTime>
  <Words>566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1102</cp:revision>
  <cp:lastPrinted>2021-07-01T03:56:27Z</cp:lastPrinted>
  <dcterms:created xsi:type="dcterms:W3CDTF">2024-09-22T07:48:17Z</dcterms:created>
  <dcterms:modified xsi:type="dcterms:W3CDTF">2026-03-24T07:59:06Z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