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6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248538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№82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kk-KZ" altLang="ru-RU" sz="1200" b="1" dirty="0" smtClean="0">
                <a:latin typeface="Times New Roman" panose="02020603050405020304" pitchFamily="18" charset="0"/>
                <a:cs typeface="Times New Roman" panose="02020603050405020304" pitchFamily="18" charset="0"/>
              </a:rPr>
              <a:t>наурыз</a:t>
            </a:r>
            <a:r>
              <a:rPr lang="ru-RU" altLang="ru-RU" sz="1200" b="1" dirty="0" err="1" smtClean="0">
                <a:latin typeface="Times New Roman" panose="02020603050405020304" pitchFamily="18" charset="0"/>
                <a:cs typeface="Times New Roman" panose="02020603050405020304" pitchFamily="18" charset="0"/>
              </a:rPr>
              <a:t>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таңертең және күндіз жауын-шашын (жаңбыр, қар). </a:t>
            </a:r>
            <a:r>
              <a:rPr lang="kk-KZ" sz="1200" dirty="0" smtClean="0">
                <a:solidFill>
                  <a:prstClr val="black"/>
                </a:solidFill>
                <a:latin typeface="Times New Roman" pitchFamily="18" charset="0"/>
                <a:cs typeface="Times New Roman" pitchFamily="18" charset="0"/>
              </a:rPr>
              <a:t>Түнде және таңертең тұман. </a:t>
            </a:r>
            <a:r>
              <a:rPr lang="kk-KZ" sz="1200" dirty="0" smtClean="0">
                <a:solidFill>
                  <a:prstClr val="black"/>
                </a:solidFill>
                <a:latin typeface="Times New Roman" pitchFamily="18" charset="0"/>
                <a:cs typeface="Times New Roman" pitchFamily="18" charset="0"/>
              </a:rPr>
              <a:t>Онтүстік-батыстан </a:t>
            </a:r>
            <a:r>
              <a:rPr lang="kk-KZ" sz="1200" dirty="0" smtClean="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түстік-батысқа </a:t>
            </a:r>
            <a:r>
              <a:rPr lang="kk-KZ" sz="1200" dirty="0" smtClean="0">
                <a:solidFill>
                  <a:prstClr val="black"/>
                </a:solidFill>
                <a:latin typeface="Times New Roman" pitchFamily="18" charset="0"/>
                <a:cs typeface="Times New Roman" pitchFamily="18" charset="0"/>
              </a:rPr>
              <a:t>ауысады, </a:t>
            </a:r>
            <a:r>
              <a:rPr lang="kk-KZ" sz="1200" dirty="0" smtClean="0">
                <a:solidFill>
                  <a:prstClr val="black"/>
                </a:solidFill>
                <a:latin typeface="Times New Roman" pitchFamily="18" charset="0"/>
                <a:cs typeface="Times New Roman" pitchFamily="18" charset="0"/>
              </a:rPr>
              <a:t>күші түнде 4-9, күндіз 7-12, екпіні 15-18  </a:t>
            </a:r>
            <a:r>
              <a:rPr lang="kk-KZ" sz="1200" dirty="0" smtClean="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солтүстік-батыстан 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6-8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6288" y="32678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51893761"/>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endParaRPr lang="ru-RU" sz="900" dirty="0" smtClean="0">
                        <a:solidFill>
                          <a:schemeClr val="tx1"/>
                        </a:solidFill>
                        <a:latin typeface="Times New Roman" panose="02020603050405020304" pitchFamily="18" charset="0"/>
                        <a:cs typeface="Times New Roman" panose="02020603050405020304" pitchFamily="18" charset="0"/>
                      </a:endParaRPr>
                    </a:p>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Көміртегі </a:t>
                      </a:r>
                      <a:r>
                        <a:rPr lang="kk-KZ" sz="900" dirty="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4176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0,570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kk-KZ" altLang="ru-RU" sz="1200" b="1" i="1" smtClean="0">
                <a:solidFill>
                  <a:srgbClr val="000000"/>
                </a:solidFill>
                <a:latin typeface="Times New Roman" panose="02020603050405020304" pitchFamily="18" charset="0"/>
                <a:cs typeface="Times New Roman" panose="02020603050405020304" pitchFamily="18" charset="0"/>
              </a:rPr>
              <a:t>/ Ақанова А.Е.</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23996</TotalTime>
  <Words>662</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4512</cp:revision>
  <cp:lastPrinted>2021-07-01T03:56:27Z</cp:lastPrinted>
  <dcterms:created xsi:type="dcterms:W3CDTF">2018-03-27T06:03:00Z</dcterms:created>
  <dcterms:modified xsi:type="dcterms:W3CDTF">2026-03-23T07:39:32Z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