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4" d="100"/>
          <a:sy n="104" d="100"/>
        </p:scale>
        <p:origin x="17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2512514"/>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82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20-дан </a:t>
            </a:r>
            <a:r>
              <a:rPr lang="kk-KZ" altLang="ru-RU" sz="1200" b="1" dirty="0" smtClean="0">
                <a:solidFill>
                  <a:prstClr val="black"/>
                </a:solidFill>
                <a:latin typeface="Times New Roman" panose="02020603050405020304" pitchFamily="18" charset="0"/>
                <a:cs typeface="Times New Roman" panose="02020603050405020304" pitchFamily="18" charset="0"/>
              </a:rPr>
              <a:t>24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 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тұман.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 </a:t>
            </a:r>
            <a:r>
              <a:rPr lang="kk-KZ" sz="1200" kern="900" dirty="0">
                <a:solidFill>
                  <a:srgbClr val="000000"/>
                </a:solidFill>
                <a:latin typeface="Times New Roman" panose="02020603050405020304" pitchFamily="18" charset="0"/>
                <a:ea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ru-RU" sz="1200" b="1" dirty="0">
                <a:solidFill>
                  <a:prstClr val="black"/>
                </a:solidFill>
                <a:latin typeface="Times New Roman" panose="02020603050405020304" pitchFamily="18" charset="0"/>
                <a:cs typeface="Times New Roman" panose="02020603050405020304" pitchFamily="18" charset="0"/>
              </a:rPr>
              <a:t> </a:t>
            </a:r>
            <a:r>
              <a:rPr 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Түнде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наурызға ауа-райы болжамы</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24 </a:t>
            </a:r>
            <a:r>
              <a:rPr lang="kk-KZ" sz="1200" b="1" dirty="0" smtClean="0">
                <a:latin typeface="Times New Roman" panose="02020603050405020304" pitchFamily="18" charset="0"/>
                <a:cs typeface="Times New Roman" panose="02020603050405020304" pitchFamily="18" charset="0"/>
              </a:rPr>
              <a:t>наурыз сағ. 20-дан </a:t>
            </a:r>
            <a:r>
              <a:rPr lang="kk-KZ" sz="1200" b="1" dirty="0" smtClean="0">
                <a:latin typeface="Times New Roman" panose="02020603050405020304" pitchFamily="18" charset="0"/>
                <a:cs typeface="Times New Roman" panose="02020603050405020304" pitchFamily="18" charset="0"/>
              </a:rPr>
              <a:t>25 </a:t>
            </a:r>
            <a:r>
              <a:rPr lang="kk-KZ" sz="1200" b="1" dirty="0" smtClean="0">
                <a:latin typeface="Times New Roman" panose="02020603050405020304" pitchFamily="18" charset="0"/>
                <a:cs typeface="Times New Roman" panose="02020603050405020304" pitchFamily="18" charset="0"/>
              </a:rPr>
              <a:t>наурыз сағ. 08-ге дейін </a:t>
            </a:r>
          </a:p>
          <a:p>
            <a:pPr algn="ctr"/>
            <a:endParaRPr lang="kk-KZ" sz="1200" b="1" dirty="0" smtClean="0">
              <a:latin typeface="Times New Roman" panose="02020603050405020304" pitchFamily="18" charset="0"/>
              <a:cs typeface="Times New Roman" panose="02020603050405020304" pitchFamily="18" charset="0"/>
            </a:endParaRPr>
          </a:p>
          <a:p>
            <a:pPr algn="just"/>
            <a:r>
              <a:rPr lang="ru-RU" sz="1200" dirty="0" smtClean="0">
                <a:solidFill>
                  <a:prstClr val="black"/>
                </a:solidFill>
                <a:latin typeface="Times New Roman" panose="02020603050405020304" pitchFamily="18" charset="0"/>
                <a:cs typeface="Times New Roman" panose="02020603050405020304" pitchFamily="18" charset="0"/>
              </a:rPr>
              <a:t>Көшпелі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ұман </a:t>
            </a:r>
            <a:r>
              <a:rPr lang="kk-KZ" sz="1200" dirty="0" smtClean="0">
                <a:latin typeface="Times New Roman" panose="02020603050405020304" pitchFamily="18" charset="0"/>
                <a:cs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жел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3-8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2-4 градус аяз.</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24 </a:t>
            </a:r>
            <a:r>
              <a:rPr lang="kk-KZ" sz="1200" dirty="0">
                <a:solidFill>
                  <a:prstClr val="black"/>
                </a:solidFill>
                <a:latin typeface="Times New Roman" panose="02020603050405020304" pitchFamily="18" charset="0"/>
                <a:cs typeface="Times New Roman" panose="02020603050405020304" pitchFamily="18" charset="0"/>
              </a:rPr>
              <a:t>наурыз, т</a:t>
            </a:r>
            <a:r>
              <a:rPr lang="ru-RU" sz="1200" dirty="0" err="1">
                <a:solidFill>
                  <a:prstClr val="black"/>
                </a:solidFill>
                <a:latin typeface="Times New Roman" panose="02020603050405020304" pitchFamily="18" charset="0"/>
                <a:cs typeface="Times New Roman" panose="02020603050405020304" pitchFamily="18" charset="0"/>
              </a:rPr>
              <a:t>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25 </a:t>
            </a:r>
            <a:r>
              <a:rPr lang="ru-RU" sz="1200" dirty="0" err="1">
                <a:solidFill>
                  <a:prstClr val="black"/>
                </a:solidFill>
                <a:latin typeface="Times New Roman" panose="02020603050405020304" pitchFamily="18" charset="0"/>
                <a:cs typeface="Times New Roman" panose="02020603050405020304" pitchFamily="18" charset="0"/>
              </a:rPr>
              <a:t>наурыз</a:t>
            </a:r>
            <a:r>
              <a:rPr lang="ru-RU" sz="1200" dirty="0">
                <a:solidFill>
                  <a:prstClr val="black"/>
                </a:solidFill>
                <a:latin typeface="Times New Roman" panose="02020603050405020304" pitchFamily="18" charset="0"/>
                <a:cs typeface="Times New Roman" panose="02020603050405020304" pitchFamily="18" charset="0"/>
              </a:rPr>
              <a:t> 2026 ж.</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деңгейі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624552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288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23 </a:t>
            </a:r>
            <a:r>
              <a:rPr lang="kk-KZ" altLang="ru-RU" sz="1200" b="1" dirty="0" smtClean="0">
                <a:solidFill>
                  <a:prstClr val="black"/>
                </a:solidFill>
                <a:latin typeface="Times New Roman" panose="02020603050405020304" pitchFamily="18" charset="0"/>
                <a:cs typeface="Times New Roman" panose="02020603050405020304" pitchFamily="18" charset="0"/>
              </a:rPr>
              <a:t>наурыз</a:t>
            </a: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30439</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5592</cp:revision>
  <cp:lastPrinted>2021-07-01T07:38:07Z</cp:lastPrinted>
  <dcterms:created xsi:type="dcterms:W3CDTF">2018-03-27T06:03:00Z</dcterms:created>
  <dcterms:modified xsi:type="dcterms:W3CDTF">2026-03-23T07:22:22Z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