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787933821"/>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82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3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88048704"/>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4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3 </a:t>
            </a:r>
            <a:r>
              <a:rPr lang="kk-KZ" altLang="ru-RU" sz="1200" b="1" dirty="0" smtClean="0">
                <a:latin typeface="Times New Roman" pitchFamily="18" charset="0"/>
                <a:cs typeface="Times New Roman" pitchFamily="18" charset="0"/>
              </a:rPr>
              <a:t>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4 </a:t>
            </a:r>
            <a:r>
              <a:rPr lang="kk-KZ" altLang="ru-RU" sz="1200" b="1" dirty="0" smtClean="0">
                <a:latin typeface="Times New Roman" pitchFamily="18" charset="0"/>
                <a:cs typeface="Times New Roman" pitchFamily="18" charset="0"/>
              </a:rPr>
              <a:t>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екпіні 15-20 м/с. Ауа температурасы түнде </a:t>
            </a:r>
            <a:r>
              <a:rPr lang="kk-KZ" sz="1100" dirty="0" smtClean="0">
                <a:latin typeface="Times New Roman" pitchFamily="18" charset="0"/>
                <a:cs typeface="Times New Roman" pitchFamily="18" charset="0"/>
              </a:rPr>
              <a:t>8-10</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20-22</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жылы болады.</a:t>
            </a: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8-13 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10-12</a:t>
            </a:r>
            <a:r>
              <a:rPr lang="kk-KZ" sz="110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28599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14300</TotalTime>
  <Words>574</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4104</cp:revision>
  <cp:lastPrinted>2021-07-01T03:56:27Z</cp:lastPrinted>
  <dcterms:created xsi:type="dcterms:W3CDTF">2018-03-27T06:03:00Z</dcterms:created>
  <dcterms:modified xsi:type="dcterms:W3CDTF">2026-03-23T06:50:23Z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