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9" d="100"/>
          <a:sy n="89" d="100"/>
        </p:scale>
        <p:origin x="96" y="4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078855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№82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23</a:t>
                      </a:r>
                      <a:r>
                        <a:rPr lang="kk-KZ" altLang="zh-CN" sz="1200" b="1" i="1" baseline="0" dirty="0">
                          <a:solidFill>
                            <a:srgbClr val="002060"/>
                          </a:solidFill>
                          <a:latin typeface="Times New Roman" panose="02020603050405020304" pitchFamily="18" charset="0"/>
                          <a:cs typeface="Times New Roman" panose="02020603050405020304" pitchFamily="18" charset="0"/>
                        </a:rPr>
                        <a:t>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27326"/>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7759077"/>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0.083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a:t>
            </a:r>
            <a:r>
              <a:rPr lang="kk-KZ" altLang="ru-RU" sz="1200" b="1" dirty="0">
                <a:latin typeface="Times New Roman" panose="02020603050405020304" pitchFamily="18" charset="0"/>
                <a:cs typeface="Times New Roman" panose="02020603050405020304" pitchFamily="18" charset="0"/>
              </a:rPr>
              <a:t> 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24</a:t>
            </a:r>
            <a:r>
              <a:rPr lang="kk-KZ" altLang="ru-RU" sz="1100" b="1" dirty="0">
                <a:latin typeface="Times New Roman" panose="02020603050405020304" pitchFamily="18" charset="0"/>
                <a:cs typeface="Times New Roman" panose="02020603050405020304" pitchFamily="18" charset="0"/>
              </a:rPr>
              <a:t>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23</a:t>
            </a:r>
            <a:r>
              <a:rPr lang="kk-KZ" altLang="ru-RU" sz="1100" b="1" dirty="0">
                <a:solidFill>
                  <a:srgbClr val="000000"/>
                </a:solidFill>
                <a:latin typeface="Times New Roman" panose="02020603050405020304" pitchFamily="18" charset="0"/>
                <a:cs typeface="Times New Roman" panose="02020603050405020304" pitchFamily="18" charset="0"/>
              </a:rPr>
              <a:t> 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24</a:t>
            </a:r>
            <a:r>
              <a:rPr lang="kk-KZ" altLang="ru-RU" sz="1100" b="1" dirty="0">
                <a:solidFill>
                  <a:srgbClr val="000000"/>
                </a:solidFill>
                <a:latin typeface="Times New Roman" panose="02020603050405020304" pitchFamily="18" charset="0"/>
                <a:cs typeface="Times New Roman" panose="02020603050405020304" pitchFamily="18" charset="0"/>
              </a:rPr>
              <a:t> наурыз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prstClr val="black"/>
                </a:solidFill>
                <a:latin typeface="Times New Roman" pitchFamily="18" charset="0"/>
                <a:cs typeface="Times New Roman" pitchFamily="18" charset="0"/>
              </a:rPr>
              <a:t>түнде жаңбыр.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соғатын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оңтүстік-шығысқа ауысады,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9-11,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17-19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a:t>
            </a:r>
            <a:r>
              <a:rPr lang="ru-RU" sz="1100" b="1" dirty="0">
                <a:solidFill>
                  <a:srgbClr val="000000"/>
                </a:solidFill>
                <a:latin typeface="Times New Roman" panose="02020603050405020304" pitchFamily="18" charset="0"/>
                <a:cs typeface="Times New Roman" panose="02020603050405020304" pitchFamily="18" charset="0"/>
              </a:rPr>
              <a:t>25</a:t>
            </a:r>
            <a:r>
              <a:rPr lang="kk-KZ" sz="1100" b="1" dirty="0">
                <a:solidFill>
                  <a:srgbClr val="000000"/>
                </a:solidFill>
                <a:latin typeface="Times New Roman" panose="02020603050405020304" pitchFamily="18" charset="0"/>
                <a:cs typeface="Times New Roman" panose="02020603050405020304" pitchFamily="18" charset="0"/>
              </a:rPr>
              <a:t> наурызға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24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25</a:t>
            </a:r>
            <a:r>
              <a:rPr lang="kk-KZ" sz="1100" b="1" dirty="0">
                <a:solidFill>
                  <a:srgbClr val="000000"/>
                </a:solidFill>
                <a:latin typeface="Times New Roman" panose="02020603050405020304" pitchFamily="18" charset="0"/>
                <a:cs typeface="Times New Roman" panose="02020603050405020304" pitchFamily="18" charset="0"/>
              </a:rPr>
              <a:t> наурыз</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7</a:t>
            </a:r>
            <a:r>
              <a:rPr lang="kk-KZ" sz="1100" dirty="0" smtClean="0">
                <a:solidFill>
                  <a:prstClr val="black"/>
                </a:solidFill>
                <a:latin typeface="Times New Roman" pitchFamily="18" charset="0"/>
                <a:cs typeface="Times New Roman" pitchFamily="18" charset="0"/>
              </a:rPr>
              <a:t>-9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Н.А.</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31565</TotalTime>
  <Words>558</Words>
  <Application>Microsoft Office PowerPoint</Application>
  <PresentationFormat>Лист A4 (210x297 мм)</PresentationFormat>
  <Paragraphs>90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4245</cp:revision>
  <cp:lastPrinted>2021-07-01T07:38:07Z</cp:lastPrinted>
  <dcterms:created xsi:type="dcterms:W3CDTF">2018-03-27T06:03:00Z</dcterms:created>
  <dcterms:modified xsi:type="dcterms:W3CDTF">2026-03-23T07:21:41Z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