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008103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 Көшпелі бұлтты, </a:t>
            </a:r>
            <a:r>
              <a:rPr lang="kk-KZ" sz="1200" dirty="0" smtClean="0">
                <a:solidFill>
                  <a:prstClr val="black"/>
                </a:solidFill>
                <a:latin typeface="Times New Roman" pitchFamily="18" charset="0"/>
                <a:cs typeface="Times New Roman" pitchFamily="18" charset="0"/>
              </a:rPr>
              <a:t>таңертең және күндіз жауын-шашын (көбінесе жаңбыр). </a:t>
            </a:r>
            <a:r>
              <a:rPr lang="kk-KZ" sz="1200" dirty="0">
                <a:solidFill>
                  <a:prstClr val="black"/>
                </a:solidFill>
                <a:latin typeface="Times New Roman" pitchFamily="18" charset="0"/>
                <a:cs typeface="Times New Roman" pitchFamily="18" charset="0"/>
              </a:rPr>
              <a:t>Түнде және таңертең тұман.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солтүстік-батыстан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түнде 4-9, күндіз 7-12, екпіні 15-18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жауын-шашынсыз. Жел </a:t>
            </a:r>
            <a:r>
              <a:rPr lang="kk-KZ" sz="1200" dirty="0" smtClean="0">
                <a:solidFill>
                  <a:prstClr val="black"/>
                </a:solidFill>
                <a:latin typeface="Times New Roman" pitchFamily="18" charset="0"/>
                <a:cs typeface="Times New Roman" pitchFamily="18" charset="0"/>
              </a:rPr>
              <a:t>оң</a:t>
            </a:r>
            <a:r>
              <a:rPr lang="kk-KZ" sz="1200" dirty="0" smtClean="0">
                <a:solidFill>
                  <a:prstClr val="black"/>
                </a:solidFill>
                <a:latin typeface="Times New Roman" pitchFamily="18" charset="0"/>
                <a:cs typeface="Times New Roman" pitchFamily="18" charset="0"/>
              </a:rPr>
              <a:t>түстік-шығыстан </a:t>
            </a:r>
            <a:r>
              <a:rPr lang="kk-KZ" sz="1200" dirty="0">
                <a:solidFill>
                  <a:prstClr val="black"/>
                </a:solidFill>
                <a:latin typeface="Times New Roman" pitchFamily="18" charset="0"/>
                <a:cs typeface="Times New Roman" pitchFamily="18" charset="0"/>
              </a:rPr>
              <a:t>соғады, күші 4-9 м/с. Ауа температурасы </a:t>
            </a:r>
            <a:r>
              <a:rPr lang="kk-KZ" sz="1200" dirty="0" smtClean="0">
                <a:solidFill>
                  <a:prstClr val="black"/>
                </a:solidFill>
                <a:latin typeface="Times New Roman" pitchFamily="18" charset="0"/>
                <a:cs typeface="Times New Roman" pitchFamily="18" charset="0"/>
              </a:rPr>
              <a:t>5-7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1479664"/>
              </p:ext>
            </p:extLst>
          </p:nvPr>
        </p:nvGraphicFramePr>
        <p:xfrm>
          <a:off x="4963365" y="4273148"/>
          <a:ext cx="4691064" cy="152620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8468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19844</TotalTime>
  <Words>578</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4188</cp:revision>
  <cp:lastPrinted>2021-07-01T03:56:27Z</cp:lastPrinted>
  <dcterms:created xsi:type="dcterms:W3CDTF">2018-03-27T06:03:00Z</dcterms:created>
  <dcterms:modified xsi:type="dcterms:W3CDTF">2026-03-23T07:45:00Z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