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64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00000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24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23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24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 (жаңбыр, қар). </a:t>
            </a:r>
            <a:r>
              <a:rPr lang="kk-KZ" sz="1200" dirty="0" smtClean="0">
                <a:solidFill>
                  <a:prstClr val="black"/>
                </a:solidFill>
                <a:latin typeface="Times New Roman" pitchFamily="18" charset="0"/>
                <a:cs typeface="Times New Roman" pitchFamily="18" charset="0"/>
              </a:rPr>
              <a:t>Онтүстік-батыстан </a:t>
            </a:r>
            <a:r>
              <a:rPr lang="kk-KZ" sz="1200" dirty="0">
                <a:solidFill>
                  <a:prstClr val="black"/>
                </a:solidFill>
                <a:latin typeface="Times New Roman" pitchFamily="18" charset="0"/>
                <a:cs typeface="Times New Roman" pitchFamily="18" charset="0"/>
              </a:rPr>
              <a:t>соғатын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түстік-батысқа </a:t>
            </a:r>
            <a:r>
              <a:rPr lang="kk-KZ" sz="1200" dirty="0">
                <a:solidFill>
                  <a:prstClr val="black"/>
                </a:solidFill>
                <a:latin typeface="Times New Roman" pitchFamily="18" charset="0"/>
                <a:cs typeface="Times New Roman" pitchFamily="18" charset="0"/>
              </a:rPr>
              <a:t>ауысады, </a:t>
            </a:r>
            <a:r>
              <a:rPr lang="kk-KZ" sz="1200" dirty="0" smtClean="0">
                <a:solidFill>
                  <a:prstClr val="black"/>
                </a:solidFill>
                <a:latin typeface="Times New Roman" pitchFamily="18" charset="0"/>
                <a:cs typeface="Times New Roman" pitchFamily="18" charset="0"/>
              </a:rPr>
              <a:t>күші түнде 4-9, күндіз 7-12,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0-2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3-5</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24</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25</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4-9 м/с.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smtClean="0">
                <a:solidFill>
                  <a:prstClr val="black"/>
                </a:solidFill>
                <a:latin typeface="Times New Roman" panose="02020603050405020304" pitchFamily="18" charset="0"/>
                <a:cs typeface="Times New Roman" panose="02020603050405020304" pitchFamily="18" charset="0"/>
              </a:rPr>
              <a:t> 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7615047"/>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2,200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smtClean="0">
                <a:solidFill>
                  <a:srgbClr val="000000"/>
                </a:solidFill>
                <a:latin typeface="Times New Roman" panose="02020603050405020304" pitchFamily="18" charset="0"/>
                <a:cs typeface="Times New Roman" panose="02020603050405020304" pitchFamily="18" charset="0"/>
              </a:rPr>
              <a:t>/ Ақанова А.Е.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20356</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4110</cp:revision>
  <cp:lastPrinted>2021-07-01T03:56:27Z</cp:lastPrinted>
  <dcterms:created xsi:type="dcterms:W3CDTF">2018-03-27T06:03:00Z</dcterms:created>
  <dcterms:modified xsi:type="dcterms:W3CDTF">2026-03-23T07:50:16Z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