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14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92809090"/>
              </p:ext>
            </p:extLst>
          </p:nvPr>
        </p:nvGraphicFramePr>
        <p:xfrm>
          <a:off x="307975" y="2443336"/>
          <a:ext cx="4465638" cy="44196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1908215"/>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23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Оңтүстік-батыстан соғатын жел, солтүстік-шығысқа ауысады, күші 2-7 м/с. Түнде ауа температурасы 3-5 градус аяз, күндіз 2-4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25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24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2-4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a:solidFill>
                  <a:schemeClr val="tx1"/>
                </a:solidFill>
                <a:latin typeface="Times New Roman" panose="02020603050405020304" pitchFamily="18" charset="0"/>
              </a:rPr>
              <a:t> </a:t>
            </a:r>
            <a:r>
              <a:rPr lang="kk-KZ" altLang="en-US" sz="1200" b="1" smtClean="0">
                <a:solidFill>
                  <a:schemeClr val="tx1"/>
                </a:solidFill>
                <a:latin typeface="Times New Roman" panose="02020603050405020304" pitchFamily="18" charset="0"/>
              </a:rPr>
              <a:t>көтеріңкі</a:t>
            </a:r>
            <a:r>
              <a:rPr lang="kk-KZ" altLang="en-US" sz="1200" b="1"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037246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1361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8.505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27405</TotalTime>
  <Words>596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5234</cp:revision>
  <cp:lastPrinted>2021-07-01T07:38:07Z</cp:lastPrinted>
  <dcterms:created xsi:type="dcterms:W3CDTF">2018-03-27T06:03:00Z</dcterms:created>
  <dcterms:modified xsi:type="dcterms:W3CDTF">2026-03-23T07:36:27Z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