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42698"/>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31383" y="215900"/>
            <a:ext cx="4816721"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Ақтөбе</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бойынша</a:t>
            </a:r>
            <a:endParaRPr lang="ru-RU" altLang="ru-RU" sz="1100" b="1" dirty="0">
              <a:latin typeface="Times New Roman" pitchFamily="18" charset="0"/>
              <a:cs typeface="Times New Roman" pitchFamily="18" charset="0"/>
            </a:endParaRPr>
          </a:p>
          <a:p>
            <a:pPr algn="ctr"/>
            <a:r>
              <a:rPr lang="kk-KZ" sz="1100" b="1" dirty="0" smtClean="0">
                <a:latin typeface="Times New Roman" panose="02020603050405020304" pitchFamily="18" charset="0"/>
                <a:cs typeface="Times New Roman" panose="02020603050405020304" pitchFamily="18" charset="0"/>
              </a:rPr>
              <a:t>24 </a:t>
            </a:r>
            <a:r>
              <a:rPr lang="kk-KZ" sz="1100" b="1" dirty="0" smtClean="0">
                <a:latin typeface="Times New Roman" panose="02020603050405020304" pitchFamily="18" charset="0"/>
                <a:cs typeface="Times New Roman" panose="02020603050405020304" pitchFamily="18" charset="0"/>
              </a:rPr>
              <a:t>наурызға а</a:t>
            </a:r>
            <a:r>
              <a:rPr lang="kk-KZ" altLang="ru-RU" sz="1100" b="1" dirty="0" smtClean="0">
                <a:latin typeface="Times New Roman" pitchFamily="18" charset="0"/>
                <a:cs typeface="Times New Roman" pitchFamily="18" charset="0"/>
              </a:rPr>
              <a:t>уа-райы </a:t>
            </a:r>
            <a:r>
              <a:rPr lang="kk-KZ" altLang="ru-RU" sz="1100" b="1" dirty="0">
                <a:latin typeface="Times New Roman" pitchFamily="18" charset="0"/>
                <a:cs typeface="Times New Roman" pitchFamily="18" charset="0"/>
              </a:rPr>
              <a:t>болжамы</a:t>
            </a:r>
            <a:endParaRPr lang="ru-RU" altLang="ru-RU" sz="1100" b="1" dirty="0">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2026 ж. </a:t>
            </a:r>
            <a:r>
              <a:rPr lang="ru-RU" altLang="ru-RU" sz="1100" b="1" dirty="0" smtClean="0">
                <a:solidFill>
                  <a:srgbClr val="000000"/>
                </a:solidFill>
                <a:latin typeface="Times New Roman" pitchFamily="18" charset="0"/>
                <a:cs typeface="Times New Roman" pitchFamily="18" charset="0"/>
              </a:rPr>
              <a:t>23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20-дан</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24 </a:t>
            </a:r>
            <a:r>
              <a:rPr lang="kk-KZ" sz="1100" b="1" dirty="0" smtClean="0">
                <a:latin typeface="Times New Roman" panose="02020603050405020304" pitchFamily="18" charset="0"/>
                <a:cs typeface="Times New Roman" panose="02020603050405020304" pitchFamily="18" charset="0"/>
              </a:rPr>
              <a:t>наурыз </a:t>
            </a:r>
            <a:r>
              <a:rPr lang="ru-RU" altLang="ru-RU" sz="1100" b="1" dirty="0" err="1" smtClean="0">
                <a:solidFill>
                  <a:srgbClr val="000000"/>
                </a:solidFill>
                <a:latin typeface="Times New Roman" pitchFamily="18" charset="0"/>
                <a:cs typeface="Times New Roman" pitchFamily="18" charset="0"/>
              </a:rPr>
              <a:t>сағ</a:t>
            </a:r>
            <a:r>
              <a:rPr lang="ru-RU" altLang="ru-RU" sz="1100" b="1" dirty="0">
                <a:solidFill>
                  <a:srgbClr val="000000"/>
                </a:solidFill>
                <a:latin typeface="Times New Roman" pitchFamily="18" charset="0"/>
                <a:cs typeface="Times New Roman" pitchFamily="18" charset="0"/>
              </a:rPr>
              <a:t>. 20-ға </a:t>
            </a:r>
            <a:r>
              <a:rPr lang="ru-RU" altLang="ru-RU" sz="1100" b="1" dirty="0" err="1" smtClean="0">
                <a:solidFill>
                  <a:srgbClr val="000000"/>
                </a:solidFill>
                <a:latin typeface="Times New Roman" pitchFamily="18" charset="0"/>
                <a:cs typeface="Times New Roman" pitchFamily="18" charset="0"/>
              </a:rPr>
              <a:t>дейін</a:t>
            </a:r>
            <a:endParaRPr lang="ru-RU" altLang="ru-RU" sz="1100" b="1" dirty="0">
              <a:solidFill>
                <a:srgbClr val="000000"/>
              </a:solidFill>
              <a:latin typeface="Times New Roman" pitchFamily="18" charset="0"/>
              <a:cs typeface="Times New Roman" pitchFamily="18" charset="0"/>
              <a:sym typeface="+mn-ea"/>
            </a:endParaRPr>
          </a:p>
          <a:p>
            <a:pPr algn="just"/>
            <a:r>
              <a:rPr lang="kk-KZ" altLang="ru-RU" sz="1100" dirty="0" smtClean="0">
                <a:latin typeface="Times New Roman" panose="02020603050405020304" pitchFamily="18" charset="0"/>
                <a:cs typeface="Times New Roman" panose="02020603050405020304" pitchFamily="18" charset="0"/>
                <a:sym typeface="+mn-ea"/>
              </a:rPr>
              <a:t>Аздаған бұлтты</a:t>
            </a:r>
            <a:r>
              <a:rPr lang="kk-KZ" altLang="ru-RU" sz="1100" dirty="0" smtClean="0">
                <a:latin typeface="Times New Roman" panose="02020603050405020304" pitchFamily="18" charset="0"/>
                <a:cs typeface="Times New Roman" panose="02020603050405020304" pitchFamily="18" charset="0"/>
                <a:sym typeface="+mn-ea"/>
              </a:rPr>
              <a:t>, жауын-шашынсыз. </a:t>
            </a:r>
            <a:r>
              <a:rPr lang="kk-KZ" altLang="ru-RU" sz="1100" dirty="0" smtClean="0">
                <a:latin typeface="Times New Roman" panose="02020603050405020304" pitchFamily="18" charset="0"/>
                <a:cs typeface="Times New Roman" panose="02020603050405020304" pitchFamily="18" charset="0"/>
                <a:sym typeface="+mn-ea"/>
              </a:rPr>
              <a:t>Шығыстан, оңтүстік-шығыстан </a:t>
            </a:r>
            <a:r>
              <a:rPr lang="kk-KZ" altLang="ru-RU" sz="1100" dirty="0" smtClean="0">
                <a:latin typeface="Times New Roman" panose="02020603050405020304" pitchFamily="18" charset="0"/>
                <a:cs typeface="Times New Roman" panose="02020603050405020304" pitchFamily="18" charset="0"/>
                <a:sym typeface="+mn-ea"/>
              </a:rPr>
              <a:t>жел соғады, </a:t>
            </a:r>
            <a:r>
              <a:rPr lang="kk-KZ" altLang="ru-RU" sz="1100" dirty="0">
                <a:latin typeface="Times New Roman" panose="02020603050405020304" pitchFamily="18" charset="0"/>
                <a:cs typeface="Times New Roman" panose="02020603050405020304" pitchFamily="18" charset="0"/>
                <a:sym typeface="+mn-ea"/>
              </a:rPr>
              <a:t>күші </a:t>
            </a:r>
            <a:r>
              <a:rPr lang="kk-KZ" altLang="ru-RU" sz="1100" dirty="0" smtClean="0">
                <a:latin typeface="Times New Roman" panose="02020603050405020304" pitchFamily="18" charset="0"/>
                <a:cs typeface="Times New Roman" panose="02020603050405020304" pitchFamily="18" charset="0"/>
                <a:sym typeface="+mn-ea"/>
              </a:rPr>
              <a:t>7-12 </a:t>
            </a:r>
            <a:r>
              <a:rPr lang="kk-KZ" altLang="ru-RU" sz="1100" dirty="0" smtClean="0">
                <a:latin typeface="Times New Roman" panose="02020603050405020304" pitchFamily="18" charset="0"/>
                <a:cs typeface="Times New Roman" panose="02020603050405020304" pitchFamily="18" charset="0"/>
                <a:sym typeface="+mn-ea"/>
              </a:rPr>
              <a:t>м/с</a:t>
            </a:r>
            <a:r>
              <a:rPr lang="kk-KZ" altLang="ru-RU" sz="1100" dirty="0">
                <a:latin typeface="Times New Roman" panose="02020603050405020304" pitchFamily="18" charset="0"/>
                <a:cs typeface="Times New Roman" panose="02020603050405020304" pitchFamily="18" charset="0"/>
                <a:sym typeface="+mn-ea"/>
              </a:rPr>
              <a:t>. Ауа температурасы </a:t>
            </a:r>
            <a:r>
              <a:rPr lang="kk-KZ" altLang="ru-RU" sz="1100" dirty="0" smtClean="0">
                <a:latin typeface="Times New Roman" panose="02020603050405020304" pitchFamily="18" charset="0"/>
                <a:cs typeface="Times New Roman" panose="02020603050405020304" pitchFamily="18" charset="0"/>
                <a:sym typeface="+mn-ea"/>
              </a:rPr>
              <a:t>түнде </a:t>
            </a:r>
            <a:r>
              <a:rPr lang="kk-KZ" altLang="ru-RU" sz="1100" dirty="0" smtClean="0">
                <a:latin typeface="Times New Roman" panose="02020603050405020304" pitchFamily="18" charset="0"/>
                <a:cs typeface="Times New Roman" panose="02020603050405020304" pitchFamily="18" charset="0"/>
                <a:sym typeface="+mn-ea"/>
              </a:rPr>
              <a:t>0 градус шамасында, </a:t>
            </a:r>
            <a:r>
              <a:rPr lang="kk-KZ" altLang="ru-RU" sz="1100" dirty="0" smtClean="0">
                <a:latin typeface="Times New Roman" panose="02020603050405020304" pitchFamily="18" charset="0"/>
                <a:cs typeface="Times New Roman" panose="02020603050405020304" pitchFamily="18" charset="0"/>
                <a:sym typeface="+mn-ea"/>
              </a:rPr>
              <a:t>күндіз </a:t>
            </a:r>
            <a:r>
              <a:rPr lang="kk-KZ" altLang="ru-RU" sz="1100" dirty="0" smtClean="0">
                <a:latin typeface="Times New Roman" panose="02020603050405020304" pitchFamily="18" charset="0"/>
                <a:cs typeface="Times New Roman" panose="02020603050405020304" pitchFamily="18" charset="0"/>
                <a:sym typeface="+mn-ea"/>
              </a:rPr>
              <a:t>11-13 </a:t>
            </a:r>
            <a:r>
              <a:rPr lang="kk-KZ" altLang="ru-RU" sz="1100" dirty="0" smtClean="0">
                <a:latin typeface="Times New Roman" panose="02020603050405020304" pitchFamily="18" charset="0"/>
                <a:cs typeface="Times New Roman" panose="02020603050405020304" pitchFamily="18" charset="0"/>
                <a:sym typeface="+mn-ea"/>
              </a:rPr>
              <a:t>градус жылы болады.</a:t>
            </a:r>
          </a:p>
          <a:p>
            <a:pPr algn="ctr"/>
            <a:r>
              <a:rPr lang="kk-KZ" altLang="ru-RU" sz="1100" b="1" dirty="0" smtClean="0">
                <a:latin typeface="Times New Roman" panose="02020603050405020304" pitchFamily="18" charset="0"/>
                <a:cs typeface="Times New Roman" panose="02020603050405020304" pitchFamily="18" charset="0"/>
                <a:sym typeface="+mn-ea"/>
              </a:rPr>
              <a:t>Түнде </a:t>
            </a:r>
            <a:r>
              <a:rPr lang="kk-KZ" altLang="ru-RU" sz="1100" b="1" dirty="0" smtClean="0">
                <a:latin typeface="Times New Roman" panose="02020603050405020304" pitchFamily="18" charset="0"/>
                <a:cs typeface="Times New Roman" panose="02020603050405020304" pitchFamily="18" charset="0"/>
                <a:sym typeface="+mn-ea"/>
              </a:rPr>
              <a:t>25 </a:t>
            </a:r>
            <a:r>
              <a:rPr lang="kk-KZ" altLang="ru-RU" sz="1100" b="1" dirty="0" smtClean="0">
                <a:latin typeface="Times New Roman" panose="02020603050405020304" pitchFamily="18" charset="0"/>
                <a:cs typeface="Times New Roman" panose="02020603050405020304" pitchFamily="18" charset="0"/>
                <a:sym typeface="+mn-ea"/>
              </a:rPr>
              <a:t>наурызға ауа-райы болжамы</a:t>
            </a:r>
            <a:endParaRPr lang="kk-KZ" sz="1100" b="1" dirty="0" smtClean="0">
              <a:solidFill>
                <a:srgbClr val="000000"/>
              </a:solidFill>
              <a:latin typeface="Times New Roman" pitchFamily="18" charset="0"/>
              <a:cs typeface="Times New Roman" pitchFamily="18" charset="0"/>
            </a:endParaRPr>
          </a:p>
          <a:p>
            <a:pPr algn="ctr"/>
            <a:r>
              <a:rPr lang="ru-RU" sz="1100" b="1" dirty="0" smtClean="0">
                <a:solidFill>
                  <a:srgbClr val="000000"/>
                </a:solidFill>
                <a:latin typeface="Times New Roman" pitchFamily="18" charset="0"/>
                <a:cs typeface="Times New Roman" pitchFamily="18" charset="0"/>
              </a:rPr>
              <a:t>2026 ж. </a:t>
            </a:r>
            <a:r>
              <a:rPr lang="kk-KZ" sz="1100" b="1" dirty="0" smtClean="0">
                <a:solidFill>
                  <a:srgbClr val="000000"/>
                </a:solidFill>
                <a:latin typeface="Times New Roman" pitchFamily="18" charset="0"/>
                <a:cs typeface="Times New Roman" pitchFamily="18" charset="0"/>
              </a:rPr>
              <a:t>24 </a:t>
            </a:r>
            <a:r>
              <a:rPr lang="kk-KZ" sz="1100" b="1" dirty="0" smtClean="0">
                <a:solidFill>
                  <a:srgbClr val="000000"/>
                </a:solidFill>
                <a:latin typeface="Times New Roman" pitchFamily="18" charset="0"/>
                <a:cs typeface="Times New Roman"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20-дан </a:t>
            </a:r>
            <a:r>
              <a:rPr lang="ru-RU" sz="1100" b="1" dirty="0" err="1" smtClean="0">
                <a:solidFill>
                  <a:srgbClr val="000000"/>
                </a:solidFill>
                <a:latin typeface="Times New Roman" pitchFamily="18" charset="0"/>
                <a:cs typeface="Times New Roman" pitchFamily="18" charset="0"/>
              </a:rPr>
              <a:t>бастап</a:t>
            </a:r>
            <a:r>
              <a:rPr lang="ru-RU" sz="1100" b="1" dirty="0" smtClean="0">
                <a:latin typeface="Times New Roman" panose="02020603050405020304" pitchFamily="18" charset="0"/>
                <a:cs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25 </a:t>
            </a:r>
            <a:r>
              <a:rPr lang="kk-KZ" sz="1100" b="1" dirty="0" smtClean="0">
                <a:latin typeface="Times New Roman" panose="02020603050405020304" pitchFamily="18" charset="0"/>
                <a:cs typeface="Times New Roman" panose="02020603050405020304" pitchFamily="18" charset="0"/>
              </a:rPr>
              <a:t>наурыз </a:t>
            </a:r>
            <a:r>
              <a:rPr lang="ru-RU" sz="1100" b="1" dirty="0" err="1" smtClean="0">
                <a:solidFill>
                  <a:srgbClr val="000000"/>
                </a:solidFill>
                <a:latin typeface="Times New Roman" pitchFamily="18" charset="0"/>
                <a:cs typeface="Times New Roman" pitchFamily="18" charset="0"/>
              </a:rPr>
              <a:t>сағ</a:t>
            </a:r>
            <a:r>
              <a:rPr lang="ru-RU" sz="1100" b="1" dirty="0" smtClean="0">
                <a:solidFill>
                  <a:srgbClr val="000000"/>
                </a:solidFill>
                <a:latin typeface="Times New Roman" pitchFamily="18" charset="0"/>
                <a:cs typeface="Times New Roman" pitchFamily="18" charset="0"/>
              </a:rPr>
              <a:t>. 08-ге </a:t>
            </a:r>
            <a:r>
              <a:rPr lang="ru-RU" sz="1100" b="1" dirty="0" err="1" smtClean="0">
                <a:solidFill>
                  <a:srgbClr val="000000"/>
                </a:solidFill>
                <a:latin typeface="Times New Roman" pitchFamily="18" charset="0"/>
                <a:cs typeface="Times New Roman" pitchFamily="18" charset="0"/>
              </a:rPr>
              <a:t>дейін</a:t>
            </a:r>
            <a:endParaRPr lang="ru-RU" sz="1100" b="1" dirty="0" smtClean="0">
              <a:solidFill>
                <a:srgbClr val="000000"/>
              </a:solidFill>
              <a:latin typeface="Times New Roman" pitchFamily="18" charset="0"/>
              <a:cs typeface="Times New Roman" pitchFamily="18" charset="0"/>
            </a:endParaRPr>
          </a:p>
          <a:p>
            <a:pPr algn="just"/>
            <a:r>
              <a:rPr lang="kk-KZ" altLang="ru-RU" sz="1100" dirty="0">
                <a:latin typeface="Times New Roman" panose="02020603050405020304" pitchFamily="18" charset="0"/>
                <a:cs typeface="Times New Roman" panose="02020603050405020304" pitchFamily="18" charset="0"/>
                <a:sym typeface="+mn-ea"/>
              </a:rPr>
              <a:t>Көшпелі бұлтты, жауын-шашынсыз. </a:t>
            </a:r>
            <a:r>
              <a:rPr lang="kk-KZ" altLang="ru-RU" sz="1100" dirty="0" smtClean="0">
                <a:latin typeface="Times New Roman" panose="02020603050405020304" pitchFamily="18" charset="0"/>
                <a:cs typeface="Times New Roman" panose="02020603050405020304" pitchFamily="18" charset="0"/>
                <a:sym typeface="+mn-ea"/>
              </a:rPr>
              <a:t>Оңтүстік-ш</a:t>
            </a:r>
            <a:r>
              <a:rPr lang="kk-KZ" altLang="ru-RU" sz="1100" dirty="0" smtClean="0">
                <a:latin typeface="Times New Roman" panose="02020603050405020304" pitchFamily="18" charset="0"/>
                <a:cs typeface="Times New Roman" panose="02020603050405020304" pitchFamily="18" charset="0"/>
                <a:sym typeface="+mn-ea"/>
              </a:rPr>
              <a:t>ығыстан </a:t>
            </a:r>
            <a:r>
              <a:rPr lang="kk-KZ" altLang="ru-RU" sz="1100" dirty="0" smtClean="0">
                <a:latin typeface="Times New Roman" panose="02020603050405020304" pitchFamily="18" charset="0"/>
                <a:cs typeface="Times New Roman" panose="02020603050405020304" pitchFamily="18" charset="0"/>
                <a:sym typeface="+mn-ea"/>
              </a:rPr>
              <a:t>жел соғады</a:t>
            </a:r>
            <a:r>
              <a:rPr lang="kk-KZ" sz="1100" dirty="0" smtClean="0">
                <a:latin typeface="Times New Roman" panose="02020603050405020304" pitchFamily="18" charset="0"/>
                <a:cs typeface="Times New Roman" panose="02020603050405020304" pitchFamily="18" charset="0"/>
              </a:rPr>
              <a:t>, күші 5-10 м/с. Ауа температурасы </a:t>
            </a:r>
            <a:r>
              <a:rPr lang="kk-KZ" sz="1100" dirty="0" smtClean="0">
                <a:latin typeface="Times New Roman" panose="02020603050405020304" pitchFamily="18" charset="0"/>
                <a:cs typeface="Times New Roman" panose="02020603050405020304" pitchFamily="18" charset="0"/>
              </a:rPr>
              <a:t>5-7 </a:t>
            </a:r>
            <a:r>
              <a:rPr lang="kk-KZ" sz="1100" dirty="0" smtClean="0">
                <a:latin typeface="Times New Roman" panose="02020603050405020304" pitchFamily="18" charset="0"/>
                <a:cs typeface="Times New Roman" panose="02020603050405020304" pitchFamily="18" charset="0"/>
              </a:rPr>
              <a:t>градус жылы болады</a:t>
            </a:r>
            <a:r>
              <a:rPr lang="ru-RU" sz="1100" dirty="0" smtClean="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58964710"/>
              </p:ext>
            </p:extLst>
          </p:nvPr>
        </p:nvGraphicFramePr>
        <p:xfrm>
          <a:off x="5009368" y="4017596"/>
          <a:ext cx="4667576" cy="2233076"/>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Ластаушы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зат</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50" dirty="0" err="1">
                          <a:solidFill>
                            <a:schemeClr val="tx1"/>
                          </a:solidFill>
                          <a:latin typeface="Times New Roman" panose="02020603050405020304" pitchFamily="18" charset="0"/>
                          <a:cs typeface="Times New Roman" panose="02020603050405020304" pitchFamily="18" charset="0"/>
                        </a:rPr>
                        <a:t>Нақты</a:t>
                      </a:r>
                      <a:r>
                        <a:rPr lang="ru-RU" sz="1050" dirty="0">
                          <a:solidFill>
                            <a:schemeClr val="tx1"/>
                          </a:solidFill>
                          <a:latin typeface="Times New Roman" panose="02020603050405020304" pitchFamily="18" charset="0"/>
                          <a:cs typeface="Times New Roman" panose="02020603050405020304" pitchFamily="18" charset="0"/>
                        </a:rPr>
                        <a:t> </a:t>
                      </a:r>
                      <a:r>
                        <a:rPr lang="ru-RU" sz="1050" dirty="0" err="1">
                          <a:solidFill>
                            <a:schemeClr val="tx1"/>
                          </a:solidFill>
                          <a:latin typeface="Times New Roman" panose="02020603050405020304" pitchFamily="18" charset="0"/>
                          <a:cs typeface="Times New Roman" panose="02020603050405020304" pitchFamily="18" charset="0"/>
                        </a:rPr>
                        <a:t>шоғырлану</a:t>
                      </a:r>
                      <a:r>
                        <a:rPr lang="ru-RU" sz="105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50" dirty="0">
                          <a:solidFill>
                            <a:schemeClr val="tx1"/>
                          </a:solidFill>
                          <a:latin typeface="Times New Roman" panose="02020603050405020304" pitchFamily="18" charset="0"/>
                          <a:cs typeface="Times New Roman" panose="02020603050405020304" pitchFamily="18" charset="0"/>
                        </a:rPr>
                        <a:t>ШЖШ асу</a:t>
                      </a:r>
                      <a:r>
                        <a:rPr lang="kk-KZ" sz="1050" baseline="0" dirty="0">
                          <a:solidFill>
                            <a:schemeClr val="tx1"/>
                          </a:solidFill>
                          <a:latin typeface="Times New Roman" panose="02020603050405020304" pitchFamily="18" charset="0"/>
                          <a:cs typeface="Times New Roman" panose="02020603050405020304" pitchFamily="18" charset="0"/>
                        </a:rPr>
                        <a:t> еселігі</a:t>
                      </a:r>
                      <a:endParaRPr lang="ru-RU" sz="105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0.681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0.225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148224056"/>
              </p:ext>
            </p:extLst>
          </p:nvPr>
        </p:nvGraphicFramePr>
        <p:xfrm>
          <a:off x="5046901" y="6237312"/>
          <a:ext cx="4824413" cy="388913"/>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259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88909" y="2092185"/>
            <a:ext cx="4859195"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2026 жылғы </a:t>
            </a:r>
            <a:r>
              <a:rPr lang="kk-KZ" sz="1200" dirty="0" smtClean="0">
                <a:solidFill>
                  <a:schemeClr val="tx1"/>
                </a:solidFill>
                <a:latin typeface="Times New Roman" panose="02020603050405020304" pitchFamily="18" charset="0"/>
                <a:cs typeface="Times New Roman" panose="02020603050405020304" pitchFamily="18" charset="0"/>
              </a:rPr>
              <a:t>24 </a:t>
            </a:r>
            <a:r>
              <a:rPr lang="kk-KZ" sz="1200" dirty="0" smtClean="0">
                <a:solidFill>
                  <a:schemeClr val="tx1"/>
                </a:solidFill>
                <a:latin typeface="Times New Roman" panose="02020603050405020304" pitchFamily="18" charset="0"/>
                <a:cs typeface="Times New Roman" panose="02020603050405020304" pitchFamily="18" charset="0"/>
              </a:rPr>
              <a:t>наурызда, </a:t>
            </a:r>
            <a:r>
              <a:rPr lang="kk-KZ" sz="1200" dirty="0" smtClean="0">
                <a:solidFill>
                  <a:schemeClr val="tx1"/>
                </a:solidFill>
                <a:latin typeface="Times New Roman" panose="02020603050405020304" pitchFamily="18" charset="0"/>
                <a:cs typeface="Times New Roman" panose="02020603050405020304" pitchFamily="18" charset="0"/>
              </a:rPr>
              <a:t>25 </a:t>
            </a:r>
            <a:r>
              <a:rPr lang="kk-KZ" sz="1200" dirty="0" smtClean="0">
                <a:solidFill>
                  <a:schemeClr val="tx1"/>
                </a:solidFill>
                <a:latin typeface="Times New Roman" panose="02020603050405020304" pitchFamily="18" charset="0"/>
                <a:cs typeface="Times New Roman" panose="02020603050405020304" pitchFamily="18" charset="0"/>
              </a:rPr>
              <a:t>наурыз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4988909" y="3199030"/>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53000"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43156</TotalTime>
  <Words>526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6675</cp:revision>
  <cp:lastPrinted>2021-07-01T07:38:07Z</cp:lastPrinted>
  <dcterms:created xsi:type="dcterms:W3CDTF">2018-03-27T06:03:00Z</dcterms:created>
  <dcterms:modified xsi:type="dcterms:W3CDTF">2026-03-23T07:12:43Z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