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314"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1181003"/>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23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Оңтүстік-батыстан соғатын жел, солтүстік-шығысқа ауысады, күші 2-7 м/с. Түнде ауа температурасы 3-5 градус аяз, күндіз 2-4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25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9325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36330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25549</TotalTime>
  <Words>561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5141</cp:revision>
  <cp:lastPrinted>2021-07-01T03:56:27Z</cp:lastPrinted>
  <dcterms:created xsi:type="dcterms:W3CDTF">2018-03-27T06:03:00Z</dcterms:created>
  <dcterms:modified xsi:type="dcterms:W3CDTF">2026-03-23T07:37:34Z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