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0509907"/>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82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23 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 </a:t>
            </a:r>
            <a:r>
              <a:rPr lang="ru-RU" altLang="ru-RU" sz="1200" b="1" dirty="0" err="1" smtClean="0">
                <a:latin typeface="Times New Roman" panose="02020603050405020304" pitchFamily="18" charset="0"/>
                <a:cs typeface="Times New Roman" panose="02020603050405020304" pitchFamily="18" charset="0"/>
              </a:rPr>
              <a:t>наурыздағы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24 наурызға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23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smtClean="0">
                <a:solidFill>
                  <a:srgbClr val="000000"/>
                </a:solidFill>
                <a:latin typeface="Times New Roman" panose="02020603050405020304" pitchFamily="18" charset="0"/>
                <a:cs typeface="Times New Roman" panose="02020603050405020304" pitchFamily="18" charset="0"/>
              </a:rPr>
              <a:t> 24 наурыз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Күндіз шаңды дауыл. Жел шығыстан соғады, күші 9-14, күндіз екпіні 15-20 м/с. Ауаның температурасы түнде 6-8, күндіз 23-25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25 наурызға ауа райы болжамы</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24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smtClean="0">
                <a:solidFill>
                  <a:srgbClr val="000000"/>
                </a:solidFill>
                <a:latin typeface="Times New Roman" panose="02020603050405020304" pitchFamily="18" charset="0"/>
                <a:cs typeface="Times New Roman" panose="02020603050405020304" pitchFamily="18" charset="0"/>
              </a:rPr>
              <a:t> 25 наурыз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a:t>
            </a:r>
            <a:r>
              <a:rPr lang="kk-KZ" sz="1200" dirty="0" smtClean="0">
                <a:latin typeface="Times New Roman" panose="02020603050405020304" pitchFamily="18" charset="0"/>
                <a:cs typeface="Times New Roman" panose="02020603050405020304" pitchFamily="18" charset="0"/>
              </a:rPr>
              <a:t>бұлтты, </a:t>
            </a:r>
            <a:r>
              <a:rPr lang="kk-KZ" sz="1200" dirty="0">
                <a:latin typeface="Times New Roman" panose="02020603050405020304" pitchFamily="18" charset="0"/>
                <a:cs typeface="Times New Roman" panose="02020603050405020304" pitchFamily="18" charset="0"/>
              </a:rPr>
              <a:t>жауын</a:t>
            </a:r>
            <a:r>
              <a:rPr lang="ru-RU" sz="1200" dirty="0">
                <a:latin typeface="Times New Roman" panose="02020603050405020304" pitchFamily="18" charset="0"/>
                <a:cs typeface="Times New Roman" panose="02020603050405020304" pitchFamily="18" charset="0"/>
              </a:rPr>
              <a:t>-</a:t>
            </a:r>
            <a:r>
              <a:rPr lang="ru-RU" sz="1200" dirty="0" err="1">
                <a:latin typeface="Times New Roman" panose="02020603050405020304" pitchFamily="18" charset="0"/>
                <a:cs typeface="Times New Roman" panose="02020603050405020304" pitchFamily="18" charset="0"/>
              </a:rPr>
              <a:t>шашынсыз</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шығыстан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5-7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3" y="2699029"/>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37853840"/>
              </p:ext>
            </p:extLst>
          </p:nvPr>
        </p:nvGraphicFramePr>
        <p:xfrm>
          <a:off x="5026096" y="4531958"/>
          <a:ext cx="4691064" cy="1830500"/>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1485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0.689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56402647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Бақытжан</a:t>
                      </a:r>
                      <a:r>
                        <a:rPr lang="kk-KZ"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17356</TotalTime>
  <Words>557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4200</cp:revision>
  <cp:lastPrinted>2021-07-01T07:38:07Z</cp:lastPrinted>
  <dcterms:created xsi:type="dcterms:W3CDTF">2018-03-27T06:03:00Z</dcterms:created>
  <dcterms:modified xsi:type="dcterms:W3CDTF">2026-03-23T06:22:50Z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