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158"/>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5550864"/>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i="1" baseline="0">
                          <a:solidFill>
                            <a:schemeClr val="tx2">
                              <a:lumMod val="75000"/>
                            </a:schemeClr>
                          </a:solidFill>
                          <a:latin typeface="Times New Roman" panose="02020603050405020304" pitchFamily="18" charset="0"/>
                          <a:cs typeface="Times New Roman" panose="02020603050405020304" pitchFamily="18" charset="0"/>
                        </a:rPr>
                        <a:t>жыл 23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23</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388715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2647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306203"/>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24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23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24</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a:t>
            </a:r>
            <a:r>
              <a:rPr lang="kk-KZ" sz="1100">
                <a:latin typeface="Times New Roman" panose="02020603050405020304" pitchFamily="18" charset="0"/>
                <a:cs typeface="Times New Roman" panose="02020603050405020304" pitchFamily="18" charset="0"/>
              </a:rPr>
              <a:t>түнде аздаған жауын-шашын </a:t>
            </a:r>
            <a:r>
              <a:rPr lang="kk-KZ" sz="1100" dirty="0">
                <a:latin typeface="Times New Roman" panose="02020603050405020304" pitchFamily="18" charset="0"/>
                <a:cs typeface="Times New Roman" panose="02020603050405020304" pitchFamily="18" charset="0"/>
              </a:rPr>
              <a:t>(жаңбыр, қар). Тұман. Жолдарда көктайғақ. 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1-3 аяз</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күндіз 3-5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25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24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25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 Оңтүстік-батыстан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7-12 м/с</a:t>
            </a:r>
            <a:r>
              <a:rPr lang="kk-KZ" sz="1100" dirty="0">
                <a:latin typeface="Times New Roman" panose="02020603050405020304" pitchFamily="18" charset="0"/>
                <a:cs typeface="Times New Roman" panose="02020603050405020304" pitchFamily="18" charset="0"/>
              </a:rPr>
              <a:t>. Ауа температурасы  2-4 аяз.</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rgbClr val="000000"/>
                </a:solidFill>
                <a:latin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a:solidFill>
                  <a:prstClr val="black"/>
                </a:solidFill>
                <a:latin typeface="Times New Roman" panose="02020603050405020304" pitchFamily="18" charset="0"/>
                <a:cs typeface="Times New Roman" panose="02020603050405020304" pitchFamily="18" charset="0"/>
              </a:rPr>
              <a:t>1, 2, 3 дәрежелі ҚМЖ ескертуі 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52127</TotalTime>
  <Words>608</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7502</cp:revision>
  <cp:lastPrinted>2025-07-15T07:11:11Z</cp:lastPrinted>
  <dcterms:created xsi:type="dcterms:W3CDTF">2018-03-27T06:03:00Z</dcterms:created>
  <dcterms:modified xsi:type="dcterms:W3CDTF">2026-03-23T06:15:47Z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