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1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82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23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1989017"/>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188640"/>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24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a:solidFill>
                  <a:srgbClr val="000000"/>
                </a:solidFill>
                <a:latin typeface="Times New Roman" panose="02020603050405020304" pitchFamily="18" charset="0"/>
                <a:ea typeface="Calibri"/>
                <a:cs typeface="Times New Roman" pitchFamily="18" charset="0"/>
                <a:sym typeface="Calibri"/>
              </a:rPr>
              <a:t>23</a:t>
            </a:r>
            <a:r>
              <a:rPr lang="en-US" altLang="ru-RU" sz="1100" b="1" kern="0" dirty="0">
                <a:solidFill>
                  <a:srgbClr val="000000"/>
                </a:solidFill>
                <a:latin typeface="Times New Roman" panose="02020603050405020304" pitchFamily="18" charset="0"/>
                <a:ea typeface="Calibri"/>
                <a:cs typeface="Times New Roman" pitchFamily="18" charset="0"/>
                <a:sym typeface="Calibri"/>
              </a:rPr>
              <a:t> </a:t>
            </a:r>
            <a:r>
              <a:rPr lang="kk-KZ" altLang="ru-RU" sz="1100" b="1" kern="0" dirty="0">
                <a:solidFill>
                  <a:srgbClr val="000000"/>
                </a:solidFill>
                <a:latin typeface="Times New Roman" panose="02020603050405020304" pitchFamily="18" charset="0"/>
                <a:ea typeface="Calibri"/>
                <a:cs typeface="Times New Roman" pitchFamily="18" charset="0"/>
                <a:sym typeface="Calibri"/>
              </a:rPr>
              <a:t>наурыз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a:t>
            </a:r>
            <a:r>
              <a:rPr lang="ru-RU" sz="1100" b="1" dirty="0">
                <a:latin typeface="Times New Roman" panose="02020603050405020304" pitchFamily="18" charset="0"/>
                <a:ea typeface="Calibri"/>
                <a:cs typeface="Times New Roman" pitchFamily="18" charset="0"/>
                <a:sym typeface="Calibri"/>
              </a:rPr>
              <a:t>24</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a:t>
            </a:r>
            <a:r>
              <a:rPr lang="kk-KZ" sz="1100" b="1" kern="0" dirty="0">
                <a:solidFill>
                  <a:srgbClr val="000000"/>
                </a:solidFill>
                <a:latin typeface="Times New Roman" panose="02020603050405020304" pitchFamily="18" charset="0"/>
                <a:ea typeface="Calibri"/>
                <a:cs typeface="Times New Roman" pitchFamily="18" charset="0"/>
                <a:sym typeface="Calibri"/>
              </a:rPr>
              <a:t>ға</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endParaRPr lang="ru-RU" sz="1100" b="1" kern="0" dirty="0">
              <a:solidFill>
                <a:srgbClr val="000000"/>
              </a:solidFill>
              <a:latin typeface="Times New Roman" panose="02020603050405020304"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жауын-шашынсыз. Тұман. Батыстан, оңтүстік-батыстан жел соғады, күші 9-14 м/с. Ауа температурасы түнде 2-4 градус аяз, </a:t>
            </a:r>
            <a:r>
              <a:rPr lang="kk-KZ" sz="1100">
                <a:latin typeface="Times New Roman" pitchFamily="18" charset="0"/>
                <a:cs typeface="Times New Roman" pitchFamily="18" charset="0"/>
              </a:rPr>
              <a:t>күндіз 5-7 </a:t>
            </a:r>
            <a:r>
              <a:rPr lang="kk-KZ" sz="1100" dirty="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25 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latin typeface="Times New Roman" panose="02020603050405020304" pitchFamily="18" charset="0"/>
                <a:ea typeface="Calibri"/>
                <a:cs typeface="Times New Roman" pitchFamily="18" charset="0"/>
              </a:rPr>
              <a:t>24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20-дан 25</a:t>
            </a:r>
            <a:r>
              <a:rPr lang="en-US"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наурыз</a:t>
            </a:r>
            <a:r>
              <a:rPr lang="ru-RU" sz="1100" b="1" kern="0" dirty="0">
                <a:solidFill>
                  <a:srgbClr val="000000"/>
                </a:solidFill>
                <a:latin typeface="Times New Roman" panose="02020603050405020304" pitchFamily="18" charset="0"/>
                <a:ea typeface="Calibri"/>
                <a:cs typeface="Times New Roman" pitchFamily="18" charset="0"/>
                <a:sym typeface="Calibri"/>
              </a:rPr>
              <a:t> </a:t>
            </a:r>
            <a:r>
              <a:rPr lang="ru-RU" sz="1100" b="1" kern="0" dirty="0" err="1">
                <a:solidFill>
                  <a:srgbClr val="000000"/>
                </a:solidFill>
                <a:latin typeface="Times New Roman" panose="02020603050405020304" pitchFamily="18" charset="0"/>
                <a:ea typeface="Calibri"/>
                <a:cs typeface="Times New Roman" pitchFamily="18" charset="0"/>
                <a:sym typeface="Calibri"/>
              </a:rPr>
              <a:t>сағ.</a:t>
            </a:r>
            <a:r>
              <a:rPr lang="ru-RU" sz="1100" b="1" kern="0" dirty="0">
                <a:solidFill>
                  <a:srgbClr val="000000"/>
                </a:solidFill>
                <a:latin typeface="Times New Roman" panose="02020603050405020304" pitchFamily="18" charset="0"/>
                <a:ea typeface="Calibri"/>
                <a:cs typeface="Times New Roman" pitchFamily="18" charset="0"/>
                <a:sym typeface="Calibri"/>
              </a:rPr>
              <a:t> 08-ге </a:t>
            </a:r>
            <a:r>
              <a:rPr lang="ru-RU" sz="1100" b="1" kern="0" dirty="0" err="1">
                <a:solidFill>
                  <a:srgbClr val="000000"/>
                </a:solidFill>
                <a:latin typeface="Times New Roman" panose="02020603050405020304" pitchFamily="18" charset="0"/>
                <a:ea typeface="Calibri"/>
                <a:cs typeface="Times New Roman" pitchFamily="18" charset="0"/>
                <a:sym typeface="Calibri"/>
              </a:rPr>
              <a:t>дейін</a:t>
            </a:r>
            <a:r>
              <a:rPr lang="ru-RU" sz="1100" b="1" kern="0" dirty="0">
                <a:solidFill>
                  <a:srgbClr val="000000"/>
                </a:solidFill>
                <a:latin typeface="Times New Roman" panose="02020603050405020304"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Көшпелі бұлтты, жауын-шашынсыз. Батыстан, оңтүстік-батыстан жел соғады, күші 9-14 м/с. Ауа температурасы 2-4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24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25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/Т. Марьина</a:t>
            </a: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18163</TotalTime>
  <Words>599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7744</cp:revision>
  <cp:lastPrinted>2021-07-01T03:56:27Z</cp:lastPrinted>
  <dcterms:created xsi:type="dcterms:W3CDTF">2018-03-27T06:03:00Z</dcterms:created>
  <dcterms:modified xsi:type="dcterms:W3CDTF">2026-03-23T07:17:52Z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