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132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2809334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74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24 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западный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9-14 м/с. Температура воздуха ночью 1-3 мороза, днем 5-7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just"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25 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юго-западный 5-10 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1-3 мороза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0641908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27267</TotalTime>
  <Words>593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4197</cp:revision>
  <cp:lastPrinted>2021-07-01T03:56:27Z</cp:lastPrinted>
  <dcterms:created xsi:type="dcterms:W3CDTF">2018-03-27T06:03:00Z</dcterms:created>
  <dcterms:modified xsi:type="dcterms:W3CDTF">2026-03-23T06:13:35Z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