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40041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осадки (дождь, снег). Ночью и утром туман. Ветер юго-западный с переходом на северо-западный ночью 4-9, днем 7-12,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25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9575" y="233666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4348" y="32076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51525"/>
              </p:ext>
            </p:extLst>
          </p:nvPr>
        </p:nvGraphicFramePr>
        <p:xfrm>
          <a:off x="5044880" y="386629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А.Е.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27325</TotalTime>
  <Words>690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4639</cp:revision>
  <cp:lastPrinted>2026-02-26T05:59:30Z</cp:lastPrinted>
  <dcterms:created xsi:type="dcterms:W3CDTF">2018-03-27T06:03:00Z</dcterms:created>
  <dcterms:modified xsi:type="dcterms:W3CDTF">2026-03-23T07:39:35Z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