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100" d="100"/>
          <a:sy n="100" d="100"/>
        </p:scale>
        <p:origin x="-2208" y="-60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758019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273998"/>
            <a:ext cx="4395582" cy="2123658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небольшие осадки (дождь, снег). Туман. На дорогах гололедица. Ветер западный 9-14 м/с. Температура воздуха ночью 1-3 мороза, днем 3-5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25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2-4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840908"/>
              </p:ext>
            </p:extLst>
          </p:nvPr>
        </p:nvGraphicFramePr>
        <p:xfrm>
          <a:off x="5149471" y="3876544"/>
          <a:ext cx="4415373" cy="225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30476" y="2991543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56155</TotalTime>
  <Words>651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7883</cp:revision>
  <cp:lastPrinted>2025-08-12T06:13:34Z</cp:lastPrinted>
  <dcterms:created xsi:type="dcterms:W3CDTF">2018-03-27T06:03:00Z</dcterms:created>
  <dcterms:modified xsi:type="dcterms:W3CDTF">2026-03-23T05:58:58Z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