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1323876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082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восточный, юго-восточный 7-12 м/с. Температура воздуха ночью около 0 градусов, днем 11-13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453572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62706</TotalTime>
  <Words>597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6913</cp:revision>
  <cp:lastPrinted>2021-02-03T11:37:00Z</cp:lastPrinted>
  <dcterms:created xsi:type="dcterms:W3CDTF">2018-03-27T06:03:00Z</dcterms:created>
  <dcterms:modified xsi:type="dcterms:W3CDTF">2026-03-23T07:12:57Z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