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139083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(преимущественно дождь). Ночью и утром туман. Ветер западный, северо-западный ночью 4-9, днем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346609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Ақанова А.Е.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21395</TotalTime>
  <Words>597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4164</cp:revision>
  <cp:lastPrinted>2021-07-01T03:56:27Z</cp:lastPrinted>
  <dcterms:created xsi:type="dcterms:W3CDTF">2018-03-27T06:03:00Z</dcterms:created>
  <dcterms:modified xsi:type="dcterms:W3CDTF">2026-03-23T07:44:59Z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