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8688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23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западный, юго-западный 9-14 м/с. Температура воздуха ночью 2-4 мороза,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5-7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25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25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2-4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марта, ночью 25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20828</TotalTime>
  <Words>634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8155</cp:revision>
  <cp:lastPrinted>2021-07-01T03:56:27Z</cp:lastPrinted>
  <dcterms:created xsi:type="dcterms:W3CDTF">2018-03-27T06:03:00Z</dcterms:created>
  <dcterms:modified xsi:type="dcterms:W3CDTF">2026-03-23T07:17:48Z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