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56883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юго-западный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6244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34329</TotalTime>
  <Words>583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5561</cp:revision>
  <cp:lastPrinted>2025-12-12T07:56:19Z</cp:lastPrinted>
  <dcterms:created xsi:type="dcterms:W3CDTF">2018-03-27T06:03:00Z</dcterms:created>
  <dcterms:modified xsi:type="dcterms:W3CDTF">2026-03-23T07:19:39Z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