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2" d="100"/>
          <a:sy n="102" d="100"/>
        </p:scale>
        <p:origin x="648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0462" y="114301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9623253"/>
              </p:ext>
            </p:extLst>
          </p:nvPr>
        </p:nvGraphicFramePr>
        <p:xfrm>
          <a:off x="307975" y="2545825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№82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958926388"/>
              </p:ext>
            </p:extLst>
          </p:nvPr>
        </p:nvGraphicFramePr>
        <p:xfrm>
          <a:off x="5046663" y="627841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«ПДК согласно 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1126" y="3700567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осадки (дождь, снег)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юго-западный с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переходом на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-западный ночью 4-9, днем 7-12, порывы 15-20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3-5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на ночь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</a:p>
          <a:p>
            <a:pPr lvl="0" indent="17780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северо-восточный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4-9 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8-10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43046" y="2489135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43046" y="3429449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68222668"/>
              </p:ext>
            </p:extLst>
          </p:nvPr>
        </p:nvGraphicFramePr>
        <p:xfrm>
          <a:off x="5073418" y="4254949"/>
          <a:ext cx="4691064" cy="18159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</a:t>
                      </a:r>
                      <a:r>
                        <a:rPr lang="ru-RU" sz="10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0,256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731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0,146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440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2,200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пр. Абая,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В. Клинка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7В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0159" y="6009079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Иманғабасова А.Т.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Ақанова А.Е. 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263030744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0,12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7772727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i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lab_vko@meteo.kz</a:t>
                      </a:r>
                      <a:endParaRPr lang="en-US" altLang="x-none" sz="800" b="1" i="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208-662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208-664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21175</TotalTime>
  <Words>592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4136</cp:revision>
  <cp:lastPrinted>2021-10-14T11:15:53Z</cp:lastPrinted>
  <dcterms:created xsi:type="dcterms:W3CDTF">2018-03-27T06:03:00Z</dcterms:created>
  <dcterms:modified xsi:type="dcterms:W3CDTF">2026-03-23T07:50:30Z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