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28678391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с переходом на юго-восточный 4-9 м/с. Температура воздуха ночью 0-2 мороза, днем 11-13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7105879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2.888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5761</TotalTime>
  <Words>552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1101</cp:revision>
  <cp:lastPrinted>2021-07-01T03:56:27Z</cp:lastPrinted>
  <dcterms:created xsi:type="dcterms:W3CDTF">2024-09-22T07:48:17Z</dcterms:created>
  <dcterms:modified xsi:type="dcterms:W3CDTF">2026-03-23T07:31:49Z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