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8" d="100"/>
          <a:sy n="88" d="100"/>
        </p:scale>
        <p:origin x="90" y="5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889320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№82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марта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4304374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 марта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40883" y="142116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марта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24 марта.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ночью дождь. Ветер северо-восточный с переходом на юго-восточный 5-10 м/с. Температура воздуха ночью 9-11, днем 17-19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марта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25 марта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западный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7-9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./Бочкова Н.А.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29363</TotalTime>
  <Words>574</Words>
  <Application>Microsoft Office PowerPoint</Application>
  <PresentationFormat>Лист A4 (210x297 мм)</PresentationFormat>
  <Paragraphs>82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4192</cp:revision>
  <cp:lastPrinted>2021-10-15T03:50:29Z</cp:lastPrinted>
  <dcterms:created xsi:type="dcterms:W3CDTF">2018-03-27T06:03:00Z</dcterms:created>
  <dcterms:modified xsi:type="dcterms:W3CDTF">2026-03-23T07:22:09Z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