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1248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91941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599678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юго-восточный 9-14, днем порывы 15-18 м/с. Температура воздуха ночью 2-4 мороза, днем 6-8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марта.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Г.Е./ 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29350</TotalTime>
  <Words>614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NAZ NAZIRA</cp:lastModifiedBy>
  <cp:revision>4188</cp:revision>
  <cp:lastPrinted>2021-10-15T03:50:29Z</cp:lastPrinted>
  <dcterms:created xsi:type="dcterms:W3CDTF">2018-03-27T06:03:00Z</dcterms:created>
  <dcterms:modified xsi:type="dcterms:W3CDTF">2026-03-22T05:58:23Z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