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065093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северо-восточный с переходом на северо-западный 2-7 м/с. Температура воздуха ночью 4-6 мороза, днем 3-5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северо-западный 2-7 м/с. Температура воздуха 3-5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27857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25695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5157</cp:revision>
  <cp:lastPrinted>2021-07-01T03:56:27Z</cp:lastPrinted>
  <dcterms:created xsi:type="dcterms:W3CDTF">2018-03-27T06:03:00Z</dcterms:created>
  <dcterms:modified xsi:type="dcterms:W3CDTF">2026-03-22T07:18:42Z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