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дождь, гроза. Ветер юго-восточный с переходом на северо-восточный 8-13, порывы 15-20 м/с. Температура воздуха ночью 10-12, днем 17-19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4006</cp:revision>
  <cp:lastPrinted>2021-07-01T03:56:27Z</cp:lastPrinted>
  <dcterms:created xsi:type="dcterms:W3CDTF">2018-03-27T06:03:00Z</dcterms:created>
  <dcterms:modified xsi:type="dcterms:W3CDTF">2026-03-22T07:09:09Z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