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2845760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6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На дорогах гололедица. Ветер юго-западный 5-10 м/с. Температура воздуха ночью 7-9 мороза, днем 3-5 тепла.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24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5-7 мороза.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146773"/>
              </p:ext>
            </p:extLst>
          </p:nvPr>
        </p:nvGraphicFramePr>
        <p:xfrm>
          <a:off x="5149471" y="3876544"/>
          <a:ext cx="4415373" cy="22290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30476" y="2991543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56137</TotalTime>
  <Words>646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7880</cp:revision>
  <cp:lastPrinted>2025-08-12T06:13:34Z</cp:lastPrinted>
  <dcterms:created xsi:type="dcterms:W3CDTF">2018-03-27T06:03:00Z</dcterms:created>
  <dcterms:modified xsi:type="dcterms:W3CDTF">2026-03-22T06:00:34Z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