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640881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марта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23 марта</a:t>
            </a:r>
          </a:p>
          <a:p>
            <a:pPr lvl="0" algn="ctr"/>
            <a:r>
              <a:rPr lang="ru-RU" alt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22 марта до 20 ч. 23 марта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Ночью и утром туман. Ветер юго-западный 3-8 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3-5 мороза, днем 4-6 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24 марта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марта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3-8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2-4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 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7609859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03193" y="2378470"/>
            <a:ext cx="4676885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марта, ночью 24 марта метеорологические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будут способствовать накоплению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Н. Казиева/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34326</TotalTime>
  <Words>581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5560</cp:revision>
  <cp:lastPrinted>2025-12-12T07:56:19Z</cp:lastPrinted>
  <dcterms:created xsi:type="dcterms:W3CDTF">2018-03-27T06:03:00Z</dcterms:created>
  <dcterms:modified xsi:type="dcterms:W3CDTF">2026-03-22T07:26:51Z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