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02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228832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Ночью и утром туман. Ветер юго-западный 9-14, днем порывы 15-20 м/с. Температура воздуха ночью 2-4 мороза, днем 3-5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20828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8152</cp:revision>
  <cp:lastPrinted>2021-07-01T03:56:27Z</cp:lastPrinted>
  <dcterms:created xsi:type="dcterms:W3CDTF">2018-03-27T06:03:00Z</dcterms:created>
  <dcterms:modified xsi:type="dcterms:W3CDTF">2026-03-22T07:34:10Z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