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618478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северо-восточный с переходом на юго-восточный ночью 2-7, днем 7-12 м/с. Температура воздуха ночью 1 мороза-1 тепла,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78825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5767</TotalTime>
  <Words>561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1100</cp:revision>
  <cp:lastPrinted>2021-07-01T03:56:27Z</cp:lastPrinted>
  <dcterms:created xsi:type="dcterms:W3CDTF">2024-09-22T07:48:17Z</dcterms:created>
  <dcterms:modified xsi:type="dcterms:W3CDTF">2026-03-22T07:47:18Z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