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629601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Туман, гололед. Ветер юго-западный 4-9 м/с. Температура воздуха ночью 4-6,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снег, низовая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544539"/>
              </p:ext>
            </p:extLst>
          </p:nvPr>
        </p:nvGraphicFramePr>
        <p:xfrm>
          <a:off x="5103847" y="4149080"/>
          <a:ext cx="4536504" cy="2224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28578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5306</cp:revision>
  <cp:lastPrinted>2021-07-01T03:56:27Z</cp:lastPrinted>
  <dcterms:created xsi:type="dcterms:W3CDTF">2018-03-27T06:03:00Z</dcterms:created>
  <dcterms:modified xsi:type="dcterms:W3CDTF">2026-03-13T07:12:46Z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