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14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13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14 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Ночью и утром туман. Ветер юго-западный </a:t>
            </a:r>
            <a:r>
              <a:rPr lang="ru-RU" dirty="0">
                <a:solidFill>
                  <a:schemeClr val="tx1"/>
                </a:solidFill>
              </a:rPr>
              <a:t>3-8 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-5-7</a:t>
            </a:r>
            <a:r>
              <a:rPr lang="en-US" sz="1100" dirty="0" smtClean="0">
                <a:solidFill>
                  <a:schemeClr val="tx1"/>
                </a:solidFill>
              </a:rPr>
              <a:t>°C</a:t>
            </a:r>
            <a:r>
              <a:rPr lang="ru-RU" sz="1100" dirty="0" smtClean="0">
                <a:solidFill>
                  <a:schemeClr val="tx1"/>
                </a:solidFill>
              </a:rPr>
              <a:t>, днем +4+6</a:t>
            </a:r>
            <a:r>
              <a:rPr lang="en-US" sz="1100" dirty="0">
                <a:solidFill>
                  <a:schemeClr val="tx1"/>
                </a:solidFill>
              </a:rPr>
              <a:t>°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smtClean="0">
                <a:solidFill>
                  <a:schemeClr val="tx1"/>
                </a:solidFill>
              </a:rPr>
              <a:t>C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15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14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15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туман. Ветер юго-западный 3-8 м/с. Температура воздуха ночью -3-5°С.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08593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28833</TotalTime>
  <Words>791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6985</cp:revision>
  <cp:lastPrinted>2021-07-01T09:11:30Z</cp:lastPrinted>
  <dcterms:created xsi:type="dcterms:W3CDTF">2018-03-27T06:03:00Z</dcterms:created>
  <dcterms:modified xsi:type="dcterms:W3CDTF">2026-03-13T06:02:30Z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