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921637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марта</a:t>
            </a: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днем порывы 15-20 м/с. Температура воздуха ночью 1-3 мороза, днем 0-2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algn="just">
              <a:defRPr/>
            </a:pP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3294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4179</cp:revision>
  <cp:lastPrinted>2021-07-01T03:56:27Z</cp:lastPrinted>
  <dcterms:created xsi:type="dcterms:W3CDTF">2018-03-27T06:03:00Z</dcterms:created>
  <dcterms:modified xsi:type="dcterms:W3CDTF">2026-03-13T06:13:36Z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