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5184920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13 марта до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днем небольшой снег, низовая метель, гололед. Ветер юго-западный 9-14,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3-5 мороза, днем 0-2 тепла.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15 марта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марта</a:t>
            </a:r>
            <a:r>
              <a:rPr lang="ru-RU" altLang="ru-RU" sz="1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15 марта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марта, ночью 15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20721</TotalTime>
  <Words>587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8100</cp:revision>
  <cp:lastPrinted>2021-07-01T03:56:27Z</cp:lastPrinted>
  <dcterms:created xsi:type="dcterms:W3CDTF">2018-03-27T06:03:00Z</dcterms:created>
  <dcterms:modified xsi:type="dcterms:W3CDTF">2026-03-13T08:08:16Z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