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938474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Туман, гололед. Ветер юго-восточный, восточный 3-8 м/с. Температура воздуха ночью 5-7 мороза, днем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66246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5736</TotalTime>
  <Words>556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1089</cp:revision>
  <cp:lastPrinted>2021-07-01T03:56:27Z</cp:lastPrinted>
  <dcterms:created xsi:type="dcterms:W3CDTF">2024-09-22T07:48:17Z</dcterms:created>
  <dcterms:modified xsi:type="dcterms:W3CDTF">2026-03-13T06:58:37Z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