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363869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0-2° тепла.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kk-KZ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362" y="237890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4683" y="331673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520047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21116</TotalTime>
  <Words>578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4099</cp:revision>
  <cp:lastPrinted>2021-10-14T11:15:53Z</cp:lastPrinted>
  <dcterms:created xsi:type="dcterms:W3CDTF">2018-03-27T06:03:00Z</dcterms:created>
  <dcterms:modified xsi:type="dcterms:W3CDTF">2026-03-13T06:25:55Z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