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94764976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№72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14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13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Туман, гололед. Ветер юго-западный 4-9 м/с. Температура воздуха ночью 4-6, днем 0-2 мороза.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15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14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15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снег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низовая метель, гололед. Ветер северо-восточный, восточный 9-14 м/с. Температура воздуха 5-7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321106"/>
              </p:ext>
            </p:extLst>
          </p:nvPr>
        </p:nvGraphicFramePr>
        <p:xfrm>
          <a:off x="4953000" y="4094578"/>
          <a:ext cx="4643470" cy="2019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Ж.А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25689</TotalTime>
  <Words>602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5146</cp:revision>
  <cp:lastPrinted>2021-07-01T03:56:27Z</cp:lastPrinted>
  <dcterms:created xsi:type="dcterms:W3CDTF">2018-03-27T06:03:00Z</dcterms:created>
  <dcterms:modified xsi:type="dcterms:W3CDTF">2026-03-13T07:12:07Z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