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0909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557653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27204</TotalTime>
  <Words>668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4597</cp:revision>
  <cp:lastPrinted>2026-02-26T05:59:30Z</cp:lastPrinted>
  <dcterms:created xsi:type="dcterms:W3CDTF">2018-03-27T06:03:00Z</dcterms:created>
  <dcterms:modified xsi:type="dcterms:W3CDTF">2026-03-13T06:05:25Z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