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206905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5839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0804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Ветер восточный, юго-восточный 5-10 м/с. Температура воздуха ночью 0-2, днем 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7274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Г.Е./ 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29338</TotalTime>
  <Words>579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4181</cp:revision>
  <cp:lastPrinted>2021-10-15T03:50:29Z</cp:lastPrinted>
  <dcterms:created xsi:type="dcterms:W3CDTF">2018-03-27T06:03:00Z</dcterms:created>
  <dcterms:modified xsi:type="dcterms:W3CDTF">2026-03-13T06:43:26Z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